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61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13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876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382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731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550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399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89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577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275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040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3581A-BE95-4C8C-B052-7DECD9614C46}" type="datetimeFigureOut">
              <a:rPr lang="zh-HK" altLang="en-US" smtClean="0"/>
              <a:t>17/1/2017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5000-DC09-40A5-8B2F-6EAFB99FE7D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94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319765" y="314372"/>
            <a:ext cx="795460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800" dirty="0"/>
              <a:t>Arrangements under Typhoon and Rainstorm Signals</a:t>
            </a:r>
            <a:endParaRPr lang="zh-TW" altLang="zh-HK" sz="2800" dirty="0"/>
          </a:p>
          <a:p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2348082" y="1056683"/>
            <a:ext cx="6719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Opening hours: </a:t>
            </a:r>
            <a:r>
              <a:rPr lang="en-US" altLang="zh-TW" dirty="0" smtClean="0"/>
              <a:t>Mondays to Saturdays 9:00 am to 6:00 pm</a:t>
            </a:r>
          </a:p>
          <a:p>
            <a:r>
              <a:rPr lang="en-US" altLang="zh-HK" dirty="0"/>
              <a:t>	</a:t>
            </a:r>
            <a:r>
              <a:rPr lang="en-US" altLang="zh-HK" dirty="0" smtClean="0"/>
              <a:t>	Closed on Sundays and Public Holidays</a:t>
            </a:r>
            <a:endParaRPr lang="zh-HK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43148"/>
              </p:ext>
            </p:extLst>
          </p:nvPr>
        </p:nvGraphicFramePr>
        <p:xfrm>
          <a:off x="874887" y="1953329"/>
          <a:ext cx="10825700" cy="2467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308"/>
                <a:gridCol w="3608308"/>
                <a:gridCol w="3609084"/>
              </a:tblGrid>
              <a:tr h="46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Warning/ Signal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Black Rainstorm Warning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Typhoon Signal No. 8 or Above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 and valid during opening hours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Service suspended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during opening hours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Provide normal service to whom have already arrived the clinic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opening, cancelled at least two hours before closing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resume within </a:t>
                      </a:r>
                      <a:r>
                        <a:rPr lang="en-US" sz="1400" kern="100" dirty="0" smtClean="0">
                          <a:effectLst/>
                        </a:rPr>
                        <a:t>three </a:t>
                      </a:r>
                      <a:r>
                        <a:rPr lang="en-US" sz="1400" kern="100" dirty="0">
                          <a:effectLst/>
                        </a:rPr>
                        <a:t>hours after the warning is cancelled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resume within </a:t>
                      </a:r>
                      <a:r>
                        <a:rPr lang="en-US" sz="1400" kern="100" dirty="0" smtClean="0">
                          <a:effectLst/>
                        </a:rPr>
                        <a:t>three </a:t>
                      </a:r>
                      <a:r>
                        <a:rPr lang="en-US" sz="1400" kern="100" dirty="0">
                          <a:effectLst/>
                        </a:rPr>
                        <a:t>hours after the signal is cancelled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Issued before opening, cancelled less than two hours before closing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Service suspended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585637" y="4671506"/>
            <a:ext cx="11404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Appointments during service suspension period will be cancelled automatically, please contact us </a:t>
            </a:r>
            <a:r>
              <a:rPr lang="en-US" altLang="zh-HK" dirty="0" smtClean="0"/>
              <a:t>at </a:t>
            </a:r>
            <a:r>
              <a:rPr lang="en-US" altLang="zh-HK" b="1" u="sng" dirty="0" smtClean="0"/>
              <a:t>2603-7611</a:t>
            </a:r>
            <a:r>
              <a:rPr lang="en-US" altLang="zh-HK" dirty="0" smtClean="0"/>
              <a:t> after </a:t>
            </a:r>
            <a:r>
              <a:rPr lang="en-US" altLang="zh-HK" dirty="0"/>
              <a:t>service resumed if you need to arrange a new appointment. </a:t>
            </a:r>
            <a:endParaRPr lang="zh-TW" altLang="zh-HK" dirty="0"/>
          </a:p>
          <a:p>
            <a:r>
              <a:rPr lang="en-US" altLang="zh-HK" dirty="0"/>
              <a:t>*When Typhoon Signal No.3 or below, Red Rainstorm Warning or Amber Rainstorm Warning is issued, service remains normal in our clinic.</a:t>
            </a:r>
            <a:endParaRPr lang="zh-TW" altLang="zh-HK" dirty="0"/>
          </a:p>
          <a:p>
            <a:pPr algn="r"/>
            <a:r>
              <a:rPr lang="en-US" altLang="zh-HK" dirty="0"/>
              <a:t> </a:t>
            </a:r>
            <a:endParaRPr lang="zh-TW" altLang="zh-HK" dirty="0"/>
          </a:p>
          <a:p>
            <a:pPr algn="r"/>
            <a:r>
              <a:rPr lang="en-US" altLang="zh-HK" dirty="0"/>
              <a:t>Yan Chai Hospital </a:t>
            </a:r>
            <a:r>
              <a:rPr lang="en-US" altLang="zh-HK" dirty="0" smtClean="0"/>
              <a:t>Dental Clinic (Yuen Long)</a:t>
            </a:r>
            <a:endParaRPr lang="zh-TW" altLang="zh-HK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878" y="-183385"/>
            <a:ext cx="1755535" cy="248013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987" y="5637595"/>
            <a:ext cx="1221125" cy="1100389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87" y="241847"/>
            <a:ext cx="1157687" cy="141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156</Words>
  <Application>Microsoft Office PowerPoint</Application>
  <PresentationFormat>寬螢幕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Wicca Wong</dc:creator>
  <cp:lastModifiedBy>Wicca Wong</cp:lastModifiedBy>
  <cp:revision>17</cp:revision>
  <dcterms:created xsi:type="dcterms:W3CDTF">2017-01-17T06:41:36Z</dcterms:created>
  <dcterms:modified xsi:type="dcterms:W3CDTF">2017-01-17T07:57:17Z</dcterms:modified>
</cp:coreProperties>
</file>